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" ContentType="application/vnd.openxmlformats-officedocument.spreadsheetml.sheet"/>
  <Override PartName="/ppt/handoutMasters/handoutMaster1.xml" ContentType="application/vnd.openxmlformats-officedocument.presentationml.handoutMaster+xml"/>
  <Override PartName="/ppt/media/image49.svg" ContentType="image/svg"/>
  <Override PartName="/ppt/media/image51.svg" ContentType="image/svg"/>
  <Override PartName="/ppt/media/image53.svg" ContentType="image/svg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58DA7666-5342-4045-96C0-D1FB01F4F78D}" name="제목 없는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id="{9AC440C7-35A5-4C66-85C0-57ABA215A4CD}" name="표지 및 목차">
          <p14:sldIdLst>
            <p14:sldId id="286"/>
            <p14:sldId id="287"/>
            <p14:sldId id="288"/>
          </p14:sldIdLst>
        </p14:section>
        <p14:section id="{E66F2113-6FFA-4364-A8C0-BE665FAC21BC}" name="소제목 표지">
          <p14:sldIdLst/>
        </p14:section>
        <p14:section id="{C38C02E4-11D5-42F5-893A-E6BF36DD56B9}" name="발표 스타일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id="{5F902FA6-5113-4F91-AC77-13F3243B18A9}" name="발표 및 보고서 스타일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id="{0A9151A7-1FDD-4606-B7F8-A63B772563CC}" name="마지막">
          <p14:sldIdLst>
            <p14:sldId id="319"/>
            <p14:sldId id="320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5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presProps" Target="presProps.xml"  /><Relationship Id="rId7" Type="http://schemas.openxmlformats.org/officeDocument/2006/relationships/slide" Target="slides/slide4.xml"  /><Relationship Id="rId70" Type="http://schemas.openxmlformats.org/officeDocument/2006/relationships/viewProps" Target="viewProps.xml"  /><Relationship Id="rId71" Type="http://schemas.openxmlformats.org/officeDocument/2006/relationships/theme" Target="theme/theme1.xml"  /><Relationship Id="rId72" Type="http://schemas.openxmlformats.org/officeDocument/2006/relationships/tableStyles" Target="tableStyles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D6C-BAD9-8E85E3FD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CC1243D-668E-4487-B89E-3E54B40CB1CB}" type="datetime1">
              <a:rPr lang="ko-KR" altLang="en-US"/>
              <a:pPr lvl="0">
                <a:defRPr/>
              </a:pPr>
              <a:t>2022-11-16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16F3961-D88D-40F3-9802-6645A0D2F0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malonedh.github.io/G_programming_presantation_2/after/Red_Rect" TargetMode="External" /><Relationship Id="rId3" Type="http://schemas.openxmlformats.org/officeDocument/2006/relationships/hyperlink" Target="https://github.com/MaloneDH/G_programming_presantation_2" TargetMode="External"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gif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49.svg"  /><Relationship Id="rId4" Type="http://schemas.openxmlformats.org/officeDocument/2006/relationships/image" Target="../media/image50.png"  /><Relationship Id="rId5" Type="http://schemas.openxmlformats.org/officeDocument/2006/relationships/image" Target="../media/image51.svg"  /><Relationship Id="rId6" Type="http://schemas.openxmlformats.org/officeDocument/2006/relationships/image" Target="../media/image52.png"  /><Relationship Id="rId7" Type="http://schemas.openxmlformats.org/officeDocument/2006/relationships/image" Target="../media/image53.sv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1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simplemaps.com/resources/svg-maps" TargetMode="External"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simplemaps.com/resources/svg-maps" TargetMode="External"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4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88674" y="4675345"/>
            <a:ext cx="2217940" cy="495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+mn-ea"/>
              </a:rPr>
              <a:t>2018648042 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조대훈</a:t>
            </a:r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6135" y="2554605"/>
            <a:ext cx="5497830" cy="20440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en-US" altLang="ko-KR" sz="6400" b="1">
                <a:solidFill>
                  <a:schemeClr val="bg1"/>
                </a:solidFill>
                <a:latin typeface="G마켓 산스 TTF Bold"/>
                <a:ea typeface="G마켓 산스 TTF Bold"/>
              </a:rPr>
              <a:t>Game </a:t>
            </a:r>
            <a:endParaRPr lang="en-US" altLang="ko-KR" sz="6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lvl="0" algn="ctr">
              <a:defRPr/>
            </a:pPr>
            <a:r>
              <a:rPr lang="en-US" altLang="ko-KR" sz="6400" b="1">
                <a:solidFill>
                  <a:schemeClr val="bg1"/>
                </a:solidFill>
                <a:latin typeface="G마켓 산스 TTF Bold"/>
                <a:ea typeface="G마켓 산스 TTF Bold"/>
              </a:rPr>
              <a:t>Programming</a:t>
            </a:r>
            <a:endParaRPr lang="en-US" altLang="ko-KR" sz="64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6681" y="1089481"/>
            <a:ext cx="1609343" cy="1425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800" b="1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30028" y="4895658"/>
            <a:ext cx="1636776" cy="1429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”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75488" y="1682390"/>
            <a:ext cx="7841024" cy="349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/>
              <a:t>1. </a:t>
            </a:r>
            <a:r>
              <a:rPr lang="ko-KR" altLang="en-US" sz="2800"/>
              <a:t>게임을 계속할지 정할 수 있으면 좋겠다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2.</a:t>
            </a:r>
            <a:r>
              <a:rPr lang="ko-KR" altLang="en-US" sz="2800"/>
              <a:t> 게임을 하다가 일시정지를 했으면 좋겠다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3.</a:t>
            </a:r>
            <a:r>
              <a:rPr lang="ko-KR" altLang="en-US" sz="2800"/>
              <a:t> 게임 초반이 지루해서 음악이 있었으면 한다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4.</a:t>
            </a:r>
            <a:r>
              <a:rPr lang="ko-KR" altLang="en-US" sz="2800"/>
              <a:t> 게임의 템포가 빨라지면 부딪혔는지 못 볼 수도 </a:t>
            </a:r>
            <a:endParaRPr lang="ko-KR" altLang="en-US" sz="2800"/>
          </a:p>
          <a:p>
            <a:pPr lvl="0">
              <a:defRPr/>
            </a:pPr>
            <a:r>
              <a:rPr lang="en-US" altLang="ko-KR" sz="2800"/>
              <a:t> </a:t>
            </a:r>
            <a:r>
              <a:rPr lang="ko-KR" altLang="en-US" sz="2800"/>
              <a:t>있으니 피격음이 있으면 좋겠다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5.</a:t>
            </a:r>
            <a:r>
              <a:rPr lang="ko-KR" altLang="en-US" sz="2800"/>
              <a:t> 게임 옵션을 정할 수 있으면 좋을거 같다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6.</a:t>
            </a:r>
            <a:r>
              <a:rPr lang="ko-KR" altLang="en-US" sz="2800"/>
              <a:t> 목숨이 여러개 있으면 좋을거 같다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>
              <a:defRPr/>
            </a:pPr>
            <a:r>
              <a:rPr lang="en-US" altLang="ko-KR" sz="2800"/>
              <a:t>7.</a:t>
            </a:r>
            <a:r>
              <a:rPr lang="ko-KR" altLang="en-US" sz="2800"/>
              <a:t> 좀 더 많은 정보를 얻고 싶다</a:t>
            </a:r>
            <a:r>
              <a:rPr lang="en-US" altLang="ko-KR" sz="2800"/>
              <a:t>.</a:t>
            </a:r>
            <a:r>
              <a:rPr lang="ko-KR" altLang="en-US" sz="2800"/>
              <a:t> 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23264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0">
            <a:off x="3937635" y="2345306"/>
            <a:ext cx="4316730" cy="1886168"/>
            <a:chOff x="3937635" y="2611120"/>
            <a:chExt cx="4316730" cy="1886168"/>
          </a:xfrm>
        </p:grpSpPr>
        <p:sp>
          <p:nvSpPr>
            <p:cNvPr id="4" name="TextBox 3"/>
            <p:cNvSpPr txBox="1"/>
            <p:nvPr/>
          </p:nvSpPr>
          <p:spPr>
            <a:xfrm>
              <a:off x="3937635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4.</a:t>
              </a:r>
              <a:endParaRPr lang="en-US" altLang="ko-KR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코드 수정  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04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36708" y="399590"/>
            <a:ext cx="3722382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1.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bgm</a:t>
            </a:r>
            <a:r>
              <a:rPr lang="ko-KR" altLang="en-US" sz="2800">
                <a:solidFill>
                  <a:schemeClr val="bg1"/>
                </a:solidFill>
              </a:rPr>
              <a:t> 만들기</a:t>
            </a:r>
            <a:r>
              <a:rPr lang="en-US" altLang="ko-KR" sz="2800">
                <a:solidFill>
                  <a:schemeClr val="bg1"/>
                </a:solidFill>
              </a:rPr>
              <a:t>(modify)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4321" y="3287442"/>
            <a:ext cx="6483357" cy="28311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1837" y="3869106"/>
            <a:ext cx="6268324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0097" y="399590"/>
            <a:ext cx="2909893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2. </a:t>
            </a:r>
            <a:r>
              <a:rPr lang="ko-KR" altLang="en-US" sz="2800">
                <a:solidFill>
                  <a:schemeClr val="bg1"/>
                </a:solidFill>
              </a:rPr>
              <a:t>타이머</a:t>
            </a:r>
            <a:r>
              <a:rPr lang="en-US" altLang="ko-KR" sz="2800">
                <a:solidFill>
                  <a:schemeClr val="bg1"/>
                </a:solidFill>
              </a:rPr>
              <a:t>(modify)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087" y="1428355"/>
            <a:ext cx="4710063" cy="518430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97934" y="1553149"/>
            <a:ext cx="4200149" cy="1404639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59223" y="4845548"/>
            <a:ext cx="6904997" cy="52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55303" y="320216"/>
            <a:ext cx="3460911" cy="5160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3. life </a:t>
            </a:r>
            <a:r>
              <a:rPr lang="ko-KR" altLang="en-US" sz="2800">
                <a:solidFill>
                  <a:schemeClr val="bg1"/>
                </a:solidFill>
              </a:rPr>
              <a:t>만들기</a:t>
            </a:r>
            <a:r>
              <a:rPr lang="en-US" altLang="ko-KR" sz="2800">
                <a:solidFill>
                  <a:schemeClr val="bg1"/>
                </a:solidFill>
              </a:rPr>
              <a:t>(modify)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7174" y="2135203"/>
            <a:ext cx="6857652" cy="1548501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462" y="4275674"/>
            <a:ext cx="4203076" cy="363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06297" y="409512"/>
            <a:ext cx="2767017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4. </a:t>
            </a:r>
            <a:r>
              <a:rPr lang="ko-KR" altLang="en-US" sz="2800">
                <a:solidFill>
                  <a:schemeClr val="bg1"/>
                </a:solidFill>
              </a:rPr>
              <a:t>피격음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0699" y="4248774"/>
            <a:ext cx="4930601" cy="120086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35553" y="3104061"/>
            <a:ext cx="4520894" cy="324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18014" y="408661"/>
            <a:ext cx="3955972" cy="51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5.</a:t>
            </a:r>
            <a:r>
              <a:rPr lang="ko-KR" altLang="en-US" sz="2800">
                <a:solidFill>
                  <a:schemeClr val="bg1"/>
                </a:solidFill>
              </a:rPr>
              <a:t> 게임 일시정지 만들기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5391" y="1639468"/>
            <a:ext cx="8281217" cy="1789531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73260" y="3622873"/>
            <a:ext cx="4245479" cy="3035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87221" y="417733"/>
            <a:ext cx="3214693" cy="513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6. </a:t>
            </a:r>
            <a:r>
              <a:rPr lang="ko-KR" altLang="en-US" sz="2800">
                <a:solidFill>
                  <a:schemeClr val="bg1"/>
                </a:solidFill>
              </a:rPr>
              <a:t>메뉴 화면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1643" y="2333445"/>
            <a:ext cx="6768715" cy="2191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87221" y="417733"/>
            <a:ext cx="2871793" cy="513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7. </a:t>
            </a:r>
            <a:r>
              <a:rPr lang="ko-KR" altLang="en-US" sz="2800">
                <a:solidFill>
                  <a:schemeClr val="bg1"/>
                </a:solidFill>
              </a:rPr>
              <a:t>게임 시작 버튼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3995" y="1615491"/>
            <a:ext cx="6184007" cy="4855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11009" y="399590"/>
            <a:ext cx="3562356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8.</a:t>
            </a:r>
            <a:r>
              <a:rPr lang="ko-KR" altLang="en-US" sz="2800">
                <a:solidFill>
                  <a:schemeClr val="bg1"/>
                </a:solidFill>
              </a:rPr>
              <a:t> 종료 모달창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058" y="1399891"/>
            <a:ext cx="5134691" cy="202910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146" y="3507768"/>
            <a:ext cx="5071785" cy="163649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51714" y="1602273"/>
            <a:ext cx="6315956" cy="495369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7441" y="5288644"/>
            <a:ext cx="3885623" cy="1569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90499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게임 설명 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9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58671" y="399590"/>
            <a:ext cx="2871794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9.</a:t>
            </a:r>
            <a:r>
              <a:rPr lang="ko-KR" altLang="en-US" sz="2800">
                <a:solidFill>
                  <a:schemeClr val="bg1"/>
                </a:solidFill>
              </a:rPr>
              <a:t> 옵션 창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2679" y="1605591"/>
            <a:ext cx="7106642" cy="5068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8171" y="390518"/>
            <a:ext cx="3243269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10.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credit</a:t>
            </a:r>
            <a:r>
              <a:rPr lang="ko-KR" altLang="en-US" sz="2800">
                <a:solidFill>
                  <a:schemeClr val="bg1"/>
                </a:solidFill>
              </a:rPr>
              <a:t> 창 만들기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5207" y="2449874"/>
            <a:ext cx="9121586" cy="2804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77659" y="408661"/>
            <a:ext cx="3838581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11.</a:t>
            </a:r>
            <a:r>
              <a:rPr lang="ko-KR" altLang="en-US" sz="2800">
                <a:solidFill>
                  <a:schemeClr val="bg1"/>
                </a:solidFill>
              </a:rPr>
              <a:t> 메뉴 이동 버튼 제작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1721" y="1686511"/>
            <a:ext cx="4048557" cy="4596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20457" y="363304"/>
            <a:ext cx="4762508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12.</a:t>
            </a:r>
            <a:r>
              <a:rPr lang="ko-KR" altLang="en-US" sz="2800">
                <a:solidFill>
                  <a:schemeClr val="bg1"/>
                </a:solidFill>
              </a:rPr>
              <a:t> 테마</a:t>
            </a:r>
            <a:r>
              <a:rPr lang="en-US" altLang="ko-KR" sz="2800">
                <a:solidFill>
                  <a:schemeClr val="bg1"/>
                </a:solidFill>
              </a:rPr>
              <a:t>,</a:t>
            </a:r>
            <a:r>
              <a:rPr lang="ko-KR" altLang="en-US" sz="2800">
                <a:solidFill>
                  <a:schemeClr val="bg1"/>
                </a:solidFill>
              </a:rPr>
              <a:t> 난이도 설정 값 받기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29216" y="2324775"/>
            <a:ext cx="6533565" cy="3266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77734" y="372376"/>
            <a:ext cx="2619380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13.</a:t>
            </a:r>
            <a:r>
              <a:rPr lang="ko-KR" altLang="en-US" sz="2800">
                <a:solidFill>
                  <a:schemeClr val="bg1"/>
                </a:solidFill>
              </a:rPr>
              <a:t> 난이도 설정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4928" y="2134248"/>
            <a:ext cx="8142142" cy="3908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53947" y="390519"/>
            <a:ext cx="2271718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14.</a:t>
            </a:r>
            <a:r>
              <a:rPr lang="ko-KR" altLang="en-US" sz="2800">
                <a:solidFill>
                  <a:schemeClr val="bg1"/>
                </a:solidFill>
              </a:rPr>
              <a:t> 테마 설정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7214" y="2263256"/>
            <a:ext cx="5371529" cy="317815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246" y="2291915"/>
            <a:ext cx="5979754" cy="2830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15759" y="399590"/>
            <a:ext cx="3762381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15.</a:t>
            </a:r>
            <a:r>
              <a:rPr lang="ko-KR" altLang="en-US" sz="2800">
                <a:solidFill>
                  <a:schemeClr val="bg1"/>
                </a:solidFill>
              </a:rPr>
              <a:t> 인터페이스 창 조절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6476" y="1715491"/>
            <a:ext cx="5819046" cy="4621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63371" y="399590"/>
            <a:ext cx="3852869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16.</a:t>
            </a:r>
            <a:r>
              <a:rPr lang="ko-KR" altLang="en-US" sz="2800">
                <a:solidFill>
                  <a:schemeClr val="bg1"/>
                </a:solidFill>
              </a:rPr>
              <a:t> 아이템 휙득 효과음 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75762" y="2808904"/>
            <a:ext cx="6991667" cy="50888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32920" y="3429000"/>
            <a:ext cx="6726160" cy="929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719974" y="2104680"/>
            <a:ext cx="10468153" cy="2803119"/>
            <a:chOff x="811414" y="2363318"/>
            <a:chExt cx="10468153" cy="2803119"/>
          </a:xfrm>
        </p:grpSpPr>
        <p:sp>
          <p:nvSpPr>
            <p:cNvPr id="6" name="TextBox 5"/>
            <p:cNvSpPr txBox="1"/>
            <p:nvPr/>
          </p:nvSpPr>
          <p:spPr>
            <a:xfrm>
              <a:off x="811414" y="2363318"/>
              <a:ext cx="2641589" cy="219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chemeClr val="accent3"/>
                  </a:solidFill>
                </a:rPr>
                <a:t> 「</a:t>
              </a:r>
              <a:endParaRPr lang="ko-KR" altLang="en-US" sz="13800">
                <a:solidFill>
                  <a:schemeClr val="accent3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80814" y="2972208"/>
              <a:ext cx="1298753" cy="2194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accent3"/>
                  </a:solidFill>
                </a:rPr>
                <a:t>」 </a:t>
              </a:r>
              <a:endParaRPr lang="ko-KR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15853" y="2581565"/>
            <a:ext cx="9160294" cy="1694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ko-KR" altLang="en-US" sz="2400" b="0" i="1" spc="-150">
                <a:solidFill>
                  <a:schemeClr val="bg1"/>
                </a:solidFill>
              </a:rPr>
              <a:t>게임 사이트</a:t>
            </a:r>
            <a:endParaRPr lang="ko-KR" altLang="en-US" sz="2400" b="0" i="1" spc="-150">
              <a:solidFill>
                <a:schemeClr val="bg1"/>
              </a:solidFill>
            </a:endParaRPr>
          </a:p>
          <a:p>
            <a:pPr lvl="0" algn="ctr">
              <a:lnSpc>
                <a:spcPct val="110000"/>
              </a:lnSpc>
              <a:defRPr/>
            </a:pPr>
            <a:r>
              <a:rPr lang="en-US" altLang="en-US" sz="2400" b="0" i="1" spc="-150">
                <a:solidFill>
                  <a:schemeClr val="bg1"/>
                </a:solidFill>
                <a:hlinkClick r:id="rId2"/>
              </a:rPr>
              <a:t>https://malonedh.github.io/G_programming_presantation_2/after/Red_Rect</a:t>
            </a:r>
            <a:endParaRPr lang="en-US" altLang="en-US" sz="2400" b="0" i="1" spc="-150">
              <a:solidFill>
                <a:schemeClr val="bg1"/>
              </a:solidFill>
            </a:endParaRPr>
          </a:p>
          <a:p>
            <a:pPr lvl="0" algn="ctr">
              <a:lnSpc>
                <a:spcPct val="110000"/>
              </a:lnSpc>
              <a:defRPr/>
            </a:pPr>
            <a:r>
              <a:rPr lang="ko-KR" altLang="en-US" sz="2400" b="0" i="1" spc="-150">
                <a:solidFill>
                  <a:schemeClr val="bg1"/>
                </a:solidFill>
              </a:rPr>
              <a:t>깃허브 </a:t>
            </a:r>
            <a:endParaRPr lang="ko-KR" altLang="en-US" sz="2400" b="0" i="1" spc="-150">
              <a:solidFill>
                <a:schemeClr val="bg1"/>
              </a:solidFill>
            </a:endParaRPr>
          </a:p>
          <a:p>
            <a:pPr lvl="0" algn="ctr">
              <a:lnSpc>
                <a:spcPct val="110000"/>
              </a:lnSpc>
              <a:defRPr/>
            </a:pPr>
            <a:r>
              <a:rPr lang="en-US" altLang="en-US" sz="2400" b="0" i="1" spc="-150">
                <a:solidFill>
                  <a:schemeClr val="bg1"/>
                </a:solidFill>
                <a:hlinkClick r:id="rId3"/>
              </a:rPr>
              <a:t>https://github.com/MaloneDH/G_programming_presantation_2</a:t>
            </a:r>
            <a:endParaRPr lang="en-US" altLang="en-US" sz="2400" b="0" i="1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176410" y="1017988"/>
            <a:ext cx="12286561" cy="4604670"/>
            <a:chOff x="2618104" y="2052851"/>
            <a:chExt cx="7298714" cy="2524308"/>
          </a:xfrm>
        </p:grpSpPr>
        <p:sp>
          <p:nvSpPr>
            <p:cNvPr id="6" name="TextBox 5"/>
            <p:cNvSpPr txBox="1"/>
            <p:nvPr/>
          </p:nvSpPr>
          <p:spPr>
            <a:xfrm>
              <a:off x="2618104" y="2052851"/>
              <a:ext cx="2641590" cy="1200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chemeClr val="accent3"/>
                  </a:solidFill>
                </a:rPr>
                <a:t> 「</a:t>
              </a:r>
              <a:endParaRPr lang="ko-KR" altLang="en-US" sz="13800">
                <a:solidFill>
                  <a:schemeClr val="accent3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18065" y="3374581"/>
              <a:ext cx="1298753" cy="1202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accent3"/>
                  </a:solidFill>
                </a:rPr>
                <a:t>」 </a:t>
              </a:r>
              <a:endParaRPr lang="ko-KR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70513" y="2176004"/>
            <a:ext cx="9650974" cy="2508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ko-KR" altLang="en-US" b="0" spc="-150">
                <a:solidFill>
                  <a:schemeClr val="bg1"/>
                </a:solidFill>
              </a:rPr>
              <a:t>출처</a:t>
            </a:r>
            <a:endParaRPr lang="ko-KR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en-US" altLang="ko-KR" b="0" spc="-150">
                <a:solidFill>
                  <a:schemeClr val="bg1"/>
                </a:solidFill>
              </a:rPr>
              <a:t>ppt </a:t>
            </a:r>
            <a:r>
              <a:rPr lang="ko-KR" altLang="en-US" b="0" spc="-150">
                <a:solidFill>
                  <a:schemeClr val="bg1"/>
                </a:solidFill>
              </a:rPr>
              <a:t>템플릿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 https://yusaebyeol.blogspot.com/2020/04/powerpoint-template-free-download-ppt.html</a:t>
            </a:r>
            <a:endParaRPr lang="ko-KR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ko-KR" altLang="en-US" b="0" spc="-150">
                <a:solidFill>
                  <a:schemeClr val="bg1"/>
                </a:solidFill>
              </a:rPr>
              <a:t>효과음</a:t>
            </a:r>
            <a:r>
              <a:rPr lang="en-US" altLang="ko-KR" b="0" spc="-150">
                <a:solidFill>
                  <a:schemeClr val="bg1"/>
                </a:solidFill>
              </a:rPr>
              <a:t>,</a:t>
            </a:r>
            <a:r>
              <a:rPr lang="ko-KR" altLang="en-US" b="0" spc="-150">
                <a:solidFill>
                  <a:schemeClr val="bg1"/>
                </a:solidFill>
              </a:rPr>
              <a:t> 타격음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</a:t>
            </a:r>
            <a:r>
              <a:rPr lang="en-US" altLang="ko-KR" b="0" spc="-150">
                <a:solidFill>
                  <a:schemeClr val="bg1"/>
                </a:solidFill>
              </a:rPr>
              <a:t>https://yusaebyeol.blogspot.com/2020/04/powerpoint-template-free-download-ppt.html</a:t>
            </a:r>
            <a:endParaRPr lang="en-US" altLang="ko-KR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ko-KR" altLang="en-US" b="0" spc="-150">
                <a:solidFill>
                  <a:schemeClr val="bg1"/>
                </a:solidFill>
              </a:rPr>
              <a:t>배경음 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</a:t>
            </a:r>
            <a:r>
              <a:rPr lang="en-US" altLang="en-US" b="0" spc="-150">
                <a:solidFill>
                  <a:schemeClr val="bg1"/>
                </a:solidFill>
              </a:rPr>
              <a:t>https://downloads.khinsider.com/game-soundtracks/album/geometry-dash/05.DJVI%2520-%2520Base%2520After%2520Base.mp3</a:t>
            </a:r>
            <a:endParaRPr lang="en-US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ko-KR" altLang="en-US" b="0" spc="-150">
                <a:solidFill>
                  <a:schemeClr val="bg1"/>
                </a:solidFill>
              </a:rPr>
              <a:t>원작 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https://devdevshow.com/javascript-games-examples-for-beginners/</a:t>
            </a:r>
            <a:endParaRPr lang="ko-KR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en-US" altLang="ko-KR" b="0" spc="-150">
                <a:solidFill>
                  <a:schemeClr val="bg1"/>
                </a:solidFill>
              </a:rPr>
              <a:t>setinterval</a:t>
            </a:r>
            <a:r>
              <a:rPr lang="ko-KR" altLang="en-US" b="0" spc="-150">
                <a:solidFill>
                  <a:schemeClr val="bg1"/>
                </a:solidFill>
              </a:rPr>
              <a:t> 함수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https://devdevshow.com/javascript-games-examples-for-beginners/</a:t>
            </a:r>
            <a:endParaRPr lang="ko-KR" altLang="en-US" b="0" spc="-150">
              <a:solidFill>
                <a:schemeClr val="bg1"/>
              </a:solidFill>
            </a:endParaRPr>
          </a:p>
          <a:p>
            <a:pPr lvl="0" algn="just">
              <a:lnSpc>
                <a:spcPct val="110000"/>
              </a:lnSpc>
              <a:defRPr/>
            </a:pPr>
            <a:r>
              <a:rPr lang="en-US" altLang="ko-KR" b="0" spc="-150">
                <a:solidFill>
                  <a:schemeClr val="bg1"/>
                </a:solidFill>
              </a:rPr>
              <a:t>stopwatch</a:t>
            </a:r>
            <a:r>
              <a:rPr lang="ko-KR" altLang="en-US" b="0" spc="-150">
                <a:solidFill>
                  <a:schemeClr val="bg1"/>
                </a:solidFill>
              </a:rPr>
              <a:t> 함수 </a:t>
            </a:r>
            <a:r>
              <a:rPr lang="en-US" altLang="ko-KR" b="0" spc="-150">
                <a:solidFill>
                  <a:schemeClr val="bg1"/>
                </a:solidFill>
              </a:rPr>
              <a:t>:</a:t>
            </a:r>
            <a:r>
              <a:rPr lang="ko-KR" altLang="en-US" b="0" spc="-150">
                <a:solidFill>
                  <a:schemeClr val="bg1"/>
                </a:solidFill>
              </a:rPr>
              <a:t> </a:t>
            </a:r>
            <a:r>
              <a:rPr lang="en-US" altLang="en-US" b="0" spc="-150">
                <a:solidFill>
                  <a:schemeClr val="bg1"/>
                </a:solidFill>
              </a:rPr>
              <a:t>https://myhappyman.tistory.com/21</a:t>
            </a:r>
            <a:endParaRPr lang="en-US" altLang="en-US" b="0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/>
          <p:cNvSpPr/>
          <p:nvPr/>
        </p:nvSpPr>
        <p:spPr>
          <a:xfrm>
            <a:off x="2375852" y="3637756"/>
            <a:ext cx="7499825" cy="2082800"/>
          </a:xfrm>
          <a:prstGeom prst="bracketPair">
            <a:avLst>
              <a:gd name="adj" fmla="val 16667"/>
            </a:avLst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2209" y="3782541"/>
            <a:ext cx="7307580" cy="17932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/>
              <a:t>게임 규칙</a:t>
            </a:r>
            <a:endParaRPr lang="ko-KR" altLang="en-US" sz="2800"/>
          </a:p>
          <a:p>
            <a:pPr lvl="0" algn="ctr">
              <a:defRPr/>
            </a:pPr>
            <a:r>
              <a:rPr lang="en-US" altLang="ko-KR" sz="2800"/>
              <a:t>1.</a:t>
            </a:r>
            <a:r>
              <a:rPr lang="ko-KR" altLang="en-US" sz="2800"/>
              <a:t> 파란색 블록에 피하며 아이템을 먹는다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 algn="ctr">
              <a:defRPr/>
            </a:pPr>
            <a:r>
              <a:rPr lang="en-US" altLang="ko-KR" sz="2800"/>
              <a:t>2.</a:t>
            </a:r>
            <a:r>
              <a:rPr lang="ko-KR" altLang="en-US" sz="2800"/>
              <a:t> 아이템을 먹으면 플레이어 블록은 빨라진다</a:t>
            </a:r>
            <a:r>
              <a:rPr lang="en-US" altLang="ko-KR" sz="2800"/>
              <a:t>.</a:t>
            </a:r>
            <a:endParaRPr lang="en-US" altLang="ko-KR" sz="2800"/>
          </a:p>
          <a:p>
            <a:pPr lvl="0" algn="ctr">
              <a:defRPr/>
            </a:pPr>
            <a:r>
              <a:rPr lang="en-US" altLang="ko-KR" sz="2800"/>
              <a:t>3.</a:t>
            </a:r>
            <a:r>
              <a:rPr lang="ko-KR" altLang="en-US" sz="2800"/>
              <a:t> 시간이 지날수록 파란색 블록은 빨라진다</a:t>
            </a:r>
            <a:r>
              <a:rPr lang="en-US" altLang="ko-KR" sz="2800"/>
              <a:t>.</a:t>
            </a:r>
            <a:endParaRPr lang="ko-KR" altLang="en-US" sz="2800" i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6625" y="398065"/>
            <a:ext cx="52387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2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0585" y="2705725"/>
            <a:ext cx="5611480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800">
                <a:solidFill>
                  <a:schemeClr val="bg1"/>
                </a:solidFill>
                <a:latin typeface="G마켓 산스 TTF Bold"/>
                <a:ea typeface="G마켓 산스 TTF Bold"/>
              </a:rPr>
              <a:t>감사합니다</a:t>
            </a:r>
            <a:endParaRPr lang="ko-KR" altLang="en-US" sz="88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90499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게임 설명 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0"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제목을 입력하세요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0"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4" name="TextBox 3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제목을 입력하세요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D09F4-BF1B-49EE-A1B2-0D5C489D4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81" y="1082512"/>
            <a:ext cx="7315840" cy="4692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935775" y="2828835"/>
            <a:ext cx="103204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Sharing Economy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1493520"/>
            <a:ext cx="5427617" cy="3676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401999" y="2828835"/>
            <a:ext cx="5388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BANANA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F8ADC9-F421-4E4C-9643-EA4DC0E0E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05" y="-600165"/>
            <a:ext cx="579723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9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7B8C3-8203-437B-AFB0-A593166B3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9" y="1728732"/>
            <a:ext cx="3204542" cy="3204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15701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2D86CF-AB13-4D8A-8F80-162990D5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50" y="-600165"/>
            <a:ext cx="57972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7F7B6-C96D-4546-88D6-0222E0801FD5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90499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rot="0">
            <a:off x="3937635" y="2345306"/>
            <a:ext cx="4316730" cy="1886168"/>
            <a:chOff x="3937635" y="2611120"/>
            <a:chExt cx="4316730" cy="1886168"/>
          </a:xfrm>
        </p:grpSpPr>
        <p:sp>
          <p:nvSpPr>
            <p:cNvPr id="7" name="TextBox 6"/>
            <p:cNvSpPr txBox="1"/>
            <p:nvPr/>
          </p:nvSpPr>
          <p:spPr>
            <a:xfrm>
              <a:off x="3937635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2.</a:t>
              </a:r>
              <a:endParaRPr lang="en-US" altLang="ko-KR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코드 설명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75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봄이 아무 아스라히 한 추억과 묻힌 봅니다</a:t>
            </a:r>
            <a:r>
              <a:rPr lang="en-US" altLang="ko-KR" sz="2800" i="1" dirty="0"/>
              <a:t>. </a:t>
            </a:r>
          </a:p>
          <a:p>
            <a:r>
              <a:rPr lang="ko-KR" altLang="en-US" sz="2800" i="1" dirty="0"/>
              <a:t>이름자 별빛이 써 같이 별 시와 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4A94F575-0977-4DF0-B2D2-074AF51B6415}"/>
              </a:ext>
            </a:extLst>
          </p:cNvPr>
          <p:cNvSpPr/>
          <p:nvPr/>
        </p:nvSpPr>
        <p:spPr>
          <a:xfrm>
            <a:off x="2733040" y="2387600"/>
            <a:ext cx="6725920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0D763-9B69-4871-9BCE-B18FFE03D79B}"/>
              </a:ext>
            </a:extLst>
          </p:cNvPr>
          <p:cNvSpPr txBox="1"/>
          <p:nvPr/>
        </p:nvSpPr>
        <p:spPr>
          <a:xfrm>
            <a:off x="3038111" y="3167390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2E5C7-2D43-402D-9A21-C3E8158C747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차 나는 청춘이 이네들은 </a:t>
            </a:r>
            <a:endParaRPr lang="en-US" altLang="ko-KR" sz="2800" i="1" dirty="0"/>
          </a:p>
          <a:p>
            <a:r>
              <a:rPr lang="ko-KR" altLang="en-US" sz="2800" i="1" dirty="0"/>
              <a:t>언덕 이런 멀리 하나에 봅니다</a:t>
            </a:r>
            <a:r>
              <a:rPr lang="en-US" altLang="ko-KR" sz="2800" i="1" dirty="0"/>
              <a:t>.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039831" y="27588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5665" y="318977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801543" y="3136612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85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36708" y="399590"/>
            <a:ext cx="3722382" cy="513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1.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bgm</a:t>
            </a:r>
            <a:r>
              <a:rPr lang="ko-KR" altLang="en-US" sz="2800">
                <a:solidFill>
                  <a:schemeClr val="bg1"/>
                </a:solidFill>
              </a:rPr>
              <a:t> 만들기</a:t>
            </a:r>
            <a:r>
              <a:rPr lang="en-US" altLang="ko-KR" sz="2800">
                <a:solidFill>
                  <a:schemeClr val="bg1"/>
                </a:solidFill>
              </a:rPr>
              <a:t>(modify)</a:t>
            </a:r>
            <a:endParaRPr lang="en-US" altLang="ko-KR" sz="2800">
              <a:solidFill>
                <a:schemeClr val="bg1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4321" y="3287442"/>
            <a:ext cx="6483357" cy="28311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1837" y="3869106"/>
            <a:ext cx="6268324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9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188516" y="5403636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슬퍼하는 못 별 시인의 사랑과 있습니다</a:t>
            </a:r>
            <a:r>
              <a:rPr lang="en-US" altLang="ko-KR" sz="3600" i="1" dirty="0"/>
              <a:t>. 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094BA3-B0CA-4DCD-BE11-2B4A624E2402}"/>
              </a:ext>
            </a:extLst>
          </p:cNvPr>
          <p:cNvSpPr txBox="1"/>
          <p:nvPr/>
        </p:nvSpPr>
        <p:spPr>
          <a:xfrm>
            <a:off x="3693153" y="2367171"/>
            <a:ext cx="4643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부끄러운 시와 계절이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</a:t>
            </a:r>
            <a:endParaRPr lang="ko-KR" altLang="en-US" sz="24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6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9" name="TextBox 8"/>
            <p:cNvSpPr txBox="1"/>
            <p:nvPr/>
          </p:nvSpPr>
          <p:spPr>
            <a:xfrm>
              <a:off x="845684" y="2155904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rgbClr val="0194e7"/>
                  </a:solidFill>
                </a:rPr>
                <a:t> 「</a:t>
              </a:r>
              <a:endParaRPr lang="ko-KR" altLang="en-US" sz="13800">
                <a:solidFill>
                  <a:srgbClr val="0194e7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56648" y="2819399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/>
                <a:t>」 </a:t>
              </a:r>
              <a:endParaRPr lang="ko-KR" altLang="en-US"/>
            </a:p>
          </p:txBody>
        </p:sp>
      </p:grpSp>
      "me
    </p:spTree>
    <p:extLst>
      <p:ext uri="{BB962C8B-B14F-4D97-AF65-F5344CB8AC3E}">
        <p14:creationId xmlns:p14="http://schemas.microsoft.com/office/powerpoint/2010/main" val="144984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940328" y="1361440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/>
              <a:t>별 것은 어머니</a:t>
            </a:r>
            <a:r>
              <a:rPr lang="en-US" altLang="ko-KR" sz="3200" i="1" dirty="0"/>
              <a:t>, </a:t>
            </a:r>
            <a:r>
              <a:rPr lang="ko-KR" altLang="en-US" sz="3200" i="1" dirty="0"/>
              <a:t>그리워 까닭입니다</a:t>
            </a:r>
            <a:r>
              <a:rPr lang="en-US" altLang="ko-KR" sz="3200" i="1" dirty="0"/>
              <a:t>. </a:t>
            </a:r>
            <a:endParaRPr lang="ko-KR" altLang="en-US" sz="3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2940327" y="4911785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별 것은 어머니</a:t>
            </a:r>
            <a:r>
              <a:rPr lang="en-US" altLang="ko-KR" sz="3200" i="1" dirty="0">
                <a:solidFill>
                  <a:schemeClr val="bg1"/>
                </a:solidFill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</a:rPr>
              <a:t>그리워 까닭입니다</a:t>
            </a:r>
            <a:r>
              <a:rPr lang="en-US" altLang="ko-KR" sz="3200" i="1" dirty="0">
                <a:solidFill>
                  <a:schemeClr val="bg1"/>
                </a:solidFill>
              </a:rPr>
              <a:t>. 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224278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A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C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/>
            <p:cNvSpPr txBox="1"/>
            <p:nvPr/>
          </p:nvSpPr>
          <p:spPr>
            <a:xfrm>
              <a:off x="1584226" y="2010598"/>
              <a:ext cx="2641589" cy="2192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chemeClr val="accent3"/>
                  </a:solidFill>
                </a:rPr>
                <a:t> 「</a:t>
              </a:r>
              <a:endParaRPr lang="ko-KR" altLang="en-US" sz="13800">
                <a:solidFill>
                  <a:schemeClr val="accent3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410622" y="2964705"/>
              <a:ext cx="1298753" cy="2191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accent3"/>
                  </a:solidFill>
                </a:rPr>
                <a:t>」 </a:t>
              </a:r>
              <a:endParaRPr lang="ko-KR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91799" y="5601086"/>
            <a:ext cx="2531136" cy="517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/>
              <a:t>Rec_Rect.html</a:t>
            </a:r>
            <a:endParaRPr lang="en-US" altLang="ko-KR" sz="2800" i="1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849" y="1652339"/>
            <a:ext cx="5649113" cy="3553321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54424" y="1056944"/>
            <a:ext cx="2372056" cy="4744112"/>
          </a:xfrm>
          <a:prstGeom prst="rect">
            <a:avLst/>
          </a:prstGeom>
        </p:spPr>
      </p:pic>
      <p:sp>
        <p:nvSpPr>
          <p:cNvPr id="16" name="TextBox 1"/>
          <p:cNvSpPr txBox="1"/>
          <p:nvPr/>
        </p:nvSpPr>
        <p:spPr>
          <a:xfrm>
            <a:off x="8076700" y="5822939"/>
            <a:ext cx="2531136" cy="51880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1" u="none" strike="noStrike" kern="1200" cap="none" spc="0" normalizeH="0" baseline="0" mc:Ignorable="hp" hp:hslEmbossed="0">
                <a:solidFill>
                  <a:srgbClr val="3a3838"/>
                </a:solidFill>
                <a:latin typeface="G마켓 산스 TTF Medium"/>
                <a:ea typeface="나눔스퀘어 Light"/>
                <a:cs typeface="G마켓 산스 TTF Medium"/>
              </a:rPr>
              <a:t>Rec_Rect.css</a:t>
            </a:r>
            <a:endParaRPr xmlns:mc="http://schemas.openxmlformats.org/markup-compatibility/2006" xmlns:hp="http://schemas.haansoft.com/office/presentation/8.0" kumimoji="0" lang="en-US" altLang="ko-KR" sz="2800" b="0" i="1" u="none" strike="noStrike" kern="1200" cap="none" spc="0" normalizeH="0" baseline="0" mc:Ignorable="hp" hp:hslEmbossed="0">
              <a:solidFill>
                <a:srgbClr val="3a3838"/>
              </a:solidFill>
              <a:latin typeface="G마켓 산스 TTF Medium"/>
              <a:ea typeface="나눔스퀘어 Light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7705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DB0C-3C67-4C22-9508-9634DE2B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F27C6FF-AB8F-4969-9E76-43B418709646}"/>
              </a:ext>
            </a:extLst>
          </p:cNvPr>
          <p:cNvGrpSpPr/>
          <p:nvPr/>
        </p:nvGrpSpPr>
        <p:grpSpPr>
          <a:xfrm>
            <a:off x="6613727" y="1368708"/>
            <a:ext cx="5578273" cy="4288858"/>
            <a:chOff x="7283578" y="1932234"/>
            <a:chExt cx="5578273" cy="42888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037EE-294D-4DE8-A59C-90827572B732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30647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그리워 멀리 하나에 이름과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무엇인지 별에도 어머니 이름자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슬퍼하는 너무나 위에 된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없이 별에도 이름을 나는 풀이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부끄러운 시와 계절이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묻힌 속의 이웃 하나의 사랑과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위에 강아지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새겨지는 별 불러 어머니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것은 별들을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된 슬퍼하는 못 별 시인의 사랑과 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멀리 그러나 이런 겨울이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라이너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쓸쓸함과 버리었습니다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나는 청춘이 이네들은 언덕 이런 멀리 하나에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어머니 한 헤는 내일 계절이 까닭입니다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4AB43A-EED3-4FEC-B8D6-32093DA2F829}"/>
                </a:ext>
              </a:extLst>
            </p:cNvPr>
            <p:cNvSpPr txBox="1"/>
            <p:nvPr/>
          </p:nvSpPr>
          <p:spPr>
            <a:xfrm>
              <a:off x="7283579" y="1932234"/>
              <a:ext cx="4079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19435-F7ED-4741-8C40-CE2ABCE61628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60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1511617"/>
            <a:chOff x="1537048" y="1513659"/>
            <a:chExt cx="10533032" cy="15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1511617"/>
            <a:chOff x="1537048" y="1513659"/>
            <a:chExt cx="10533032" cy="15116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1511617"/>
            <a:chOff x="1537048" y="1513659"/>
            <a:chExt cx="10533032" cy="15116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22560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9" y="2243014"/>
            <a:ext cx="3486852" cy="64633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355432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9" y="3541252"/>
            <a:ext cx="3486852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4873828"/>
            <a:ext cx="522900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55579" y="4860753"/>
            <a:ext cx="3486852" cy="64633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118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368762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127320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885879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D0809F-09D7-477F-9E5F-4FB7DD2B2656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648435-E022-4DBD-A026-D7DB952B9157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79D4E93-B057-49EA-9B24-DFAE1E5E9C12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5816600" y="3267977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851539" y="3278444"/>
              <a:ext cx="41549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0386B02-E6BF-494C-8199-CBE342DB0800}"/>
              </a:ext>
            </a:extLst>
          </p:cNvPr>
          <p:cNvGrpSpPr/>
          <p:nvPr/>
        </p:nvGrpSpPr>
        <p:grpSpPr>
          <a:xfrm>
            <a:off x="6748498" y="3267977"/>
            <a:ext cx="534121" cy="482600"/>
            <a:chOff x="5793882" y="3267977"/>
            <a:chExt cx="534121" cy="482600"/>
          </a:xfrm>
          <a:solidFill>
            <a:schemeClr val="accent3"/>
          </a:solidFill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E2C4AC-E2AE-41E5-AE56-9AF9924A0B2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8C8720B-C54A-4EEB-830B-3ED86061CED9}"/>
                </a:ext>
              </a:extLst>
            </p:cNvPr>
            <p:cNvSpPr txBox="1"/>
            <p:nvPr/>
          </p:nvSpPr>
          <p:spPr>
            <a:xfrm>
              <a:off x="5793882" y="3278444"/>
              <a:ext cx="53412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W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3CDF41A-DFB5-40EA-A503-3D403ED8CC62}"/>
              </a:ext>
            </a:extLst>
          </p:cNvPr>
          <p:cNvGrpSpPr/>
          <p:nvPr/>
        </p:nvGrpSpPr>
        <p:grpSpPr>
          <a:xfrm>
            <a:off x="5814803" y="4167560"/>
            <a:ext cx="483245" cy="482600"/>
            <a:chOff x="5818495" y="3267977"/>
            <a:chExt cx="483245" cy="482600"/>
          </a:xfrm>
          <a:solidFill>
            <a:schemeClr val="accent3"/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E278C2E-FABC-4745-92B0-7B5A5495FBC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F4DCE7-0A79-4EDE-84FC-A0991057F98D}"/>
                </a:ext>
              </a:extLst>
            </p:cNvPr>
            <p:cNvSpPr txBox="1"/>
            <p:nvPr/>
          </p:nvSpPr>
          <p:spPr>
            <a:xfrm>
              <a:off x="5818495" y="3278444"/>
              <a:ext cx="4764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O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56C4918-2189-4C97-ADA0-0D46BE109DEF}"/>
              </a:ext>
            </a:extLst>
          </p:cNvPr>
          <p:cNvGrpSpPr/>
          <p:nvPr/>
        </p:nvGrpSpPr>
        <p:grpSpPr>
          <a:xfrm>
            <a:off x="6772604" y="4167559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009E03-0AAC-44D7-B373-73FBD155825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30FA897-593D-4692-87C4-5384525A5033}"/>
                </a:ext>
              </a:extLst>
            </p:cNvPr>
            <p:cNvSpPr txBox="1"/>
            <p:nvPr/>
          </p:nvSpPr>
          <p:spPr>
            <a:xfrm>
              <a:off x="5833906" y="3278444"/>
              <a:ext cx="41710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chemeClr val="bg1"/>
                  </a:solidFill>
                </a:rPr>
                <a:t>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576638-847A-4263-9904-7A425CA4C45A}"/>
              </a:ext>
            </a:extLst>
          </p:cNvPr>
          <p:cNvSpPr txBox="1"/>
          <p:nvPr/>
        </p:nvSpPr>
        <p:spPr>
          <a:xfrm>
            <a:off x="1749870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E40BFE-FD1C-43A2-8954-0363B9DC20AD}"/>
              </a:ext>
            </a:extLst>
          </p:cNvPr>
          <p:cNvSpPr txBox="1"/>
          <p:nvPr/>
        </p:nvSpPr>
        <p:spPr>
          <a:xfrm>
            <a:off x="9243746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49870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C0E1D8E-0944-4B85-9E40-1FFA64FF0225}"/>
              </a:ext>
            </a:extLst>
          </p:cNvPr>
          <p:cNvSpPr txBox="1"/>
          <p:nvPr/>
        </p:nvSpPr>
        <p:spPr>
          <a:xfrm>
            <a:off x="9243746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51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5760361" y="1647529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D1904F-E0A1-4966-9B62-1EE652C3ACE4}"/>
              </a:ext>
            </a:extLst>
          </p:cNvPr>
          <p:cNvSpPr txBox="1"/>
          <p:nvPr/>
        </p:nvSpPr>
        <p:spPr>
          <a:xfrm>
            <a:off x="4126986" y="4813009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7502746" y="4814705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474868" y="4226283"/>
            <a:ext cx="2858426" cy="1942892"/>
            <a:chOff x="281014" y="4235821"/>
            <a:chExt cx="2858426" cy="19428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961204" y="4192473"/>
            <a:ext cx="2858426" cy="1942892"/>
            <a:chOff x="281014" y="4235821"/>
            <a:chExt cx="2858426" cy="194289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7253476" y="1037301"/>
            <a:ext cx="2858426" cy="1942892"/>
            <a:chOff x="281014" y="4235821"/>
            <a:chExt cx="2858426" cy="19428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3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089335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333437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577538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7" name="그래픽 6" descr="광고">
            <a:extLst>
              <a:ext uri="{FF2B5EF4-FFF2-40B4-BE49-F238E27FC236}">
                <a16:creationId xmlns:a16="http://schemas.microsoft.com/office/drawing/2014/main" id="{6DA1555B-2C01-4A46-AA53-32FC4A82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78" y="2727243"/>
            <a:ext cx="1627126" cy="1627126"/>
          </a:xfrm>
          <a:prstGeom prst="rect">
            <a:avLst/>
          </a:prstGeom>
        </p:spPr>
      </p:pic>
      <p:pic>
        <p:nvPicPr>
          <p:cNvPr id="9" name="그래픽 8" descr="비행기">
            <a:extLst>
              <a:ext uri="{FF2B5EF4-FFF2-40B4-BE49-F238E27FC236}">
                <a16:creationId xmlns:a16="http://schemas.microsoft.com/office/drawing/2014/main" id="{DC088FA2-102B-4C77-85CE-EFBDA6FF8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454" y="2773835"/>
            <a:ext cx="1533941" cy="15339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89D3D6CA-8F16-460A-BB9B-C7E9E7D81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5929" y="2550286"/>
            <a:ext cx="1898142" cy="18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562617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DD1FF51-32F3-4AEB-939D-8FE21A705B25}"/>
              </a:ext>
            </a:extLst>
          </p:cNvPr>
          <p:cNvSpPr txBox="1"/>
          <p:nvPr/>
        </p:nvSpPr>
        <p:spPr>
          <a:xfrm>
            <a:off x="1530534" y="426340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C19B8E5-CFE9-471E-8A1D-3A61E42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9857"/>
              </p:ext>
            </p:extLst>
          </p:nvPr>
        </p:nvGraphicFramePr>
        <p:xfrm>
          <a:off x="1199037" y="1612309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EFA512E6-73E8-4169-9574-76CA09BF935B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84735E0C-A406-4B74-A5D0-82CD22FB4D16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299CC1B-8BB5-453B-AF66-958C0CC840D8}"/>
              </a:ext>
            </a:extLst>
          </p:cNvPr>
          <p:cNvSpPr txBox="1"/>
          <p:nvPr/>
        </p:nvSpPr>
        <p:spPr>
          <a:xfrm>
            <a:off x="5515662" y="189271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남북국시대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4683235" y="3799039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삼국 시대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DDE1AE7-B00D-4F2D-AD58-EBC751305D5C}"/>
              </a:ext>
            </a:extLst>
          </p:cNvPr>
          <p:cNvSpPr txBox="1"/>
          <p:nvPr/>
        </p:nvSpPr>
        <p:spPr>
          <a:xfrm>
            <a:off x="3462507" y="1892711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/>
              <a:t>원삼국</a:t>
            </a:r>
            <a:r>
              <a:rPr lang="ko-KR" altLang="en-US" sz="2000" dirty="0"/>
              <a:t> 시대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1885751" y="37859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고조선 시대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028700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선사 시대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FBABAF3-F241-4F91-920D-B797CE12B46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FCEDE14D-5635-472A-8C66-810E71348FF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116734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조선 시대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AFA2813-0899-457B-8951-56A135BBAB8E}"/>
              </a:ext>
            </a:extLst>
          </p:cNvPr>
          <p:cNvSpPr txBox="1"/>
          <p:nvPr/>
        </p:nvSpPr>
        <p:spPr>
          <a:xfrm>
            <a:off x="7407158" y="377356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고려 시대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6A838DA-F420-45E5-BAC5-6770B69EB100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E269429D-DEDA-4653-81DF-01BD2FCA231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4AE14358-B1AD-4070-939B-6DF69D6AECC6}"/>
              </a:ext>
            </a:extLst>
          </p:cNvPr>
          <p:cNvSpPr txBox="1"/>
          <p:nvPr/>
        </p:nvSpPr>
        <p:spPr>
          <a:xfrm>
            <a:off x="10143669" y="1892711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현대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B32046-11D7-403E-A9AB-3801E2394843}"/>
              </a:ext>
            </a:extLst>
          </p:cNvPr>
          <p:cNvSpPr txBox="1"/>
          <p:nvPr/>
        </p:nvSpPr>
        <p:spPr>
          <a:xfrm>
            <a:off x="9434093" y="376713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식민지 시대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851E899-6D5C-4CD5-B9EA-40197DC10E16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봅니다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2D7088DC-C876-42F0-B5B9-56430481C634}"/>
              </a:ext>
            </a:extLst>
          </p:cNvPr>
          <p:cNvGrpSpPr/>
          <p:nvPr/>
        </p:nvGrpSpPr>
        <p:grpSpPr>
          <a:xfrm>
            <a:off x="7381758" y="5260448"/>
            <a:ext cx="2052335" cy="1172395"/>
            <a:chOff x="-1743850" y="4073719"/>
            <a:chExt cx="2052335" cy="1172395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D857AD39-8645-49C0-AD53-BD61DBC116D1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22954AD-BAB2-4EAF-B7B1-B483F7564885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6CC91C26-D358-470E-8C76-94A94E48453C}"/>
              </a:ext>
            </a:extLst>
          </p:cNvPr>
          <p:cNvGrpSpPr/>
          <p:nvPr/>
        </p:nvGrpSpPr>
        <p:grpSpPr>
          <a:xfrm>
            <a:off x="4770583" y="5272045"/>
            <a:ext cx="2593980" cy="1172395"/>
            <a:chOff x="-1743850" y="4073719"/>
            <a:chExt cx="2593980" cy="1172395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450B9F7-3CC1-43DE-A62D-A3EFDBD3D79D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D2BF4CB-FDC8-4929-88C5-7C2DE1614AC6}"/>
                </a:ext>
              </a:extLst>
            </p:cNvPr>
            <p:cNvSpPr txBox="1"/>
            <p:nvPr/>
          </p:nvSpPr>
          <p:spPr>
            <a:xfrm>
              <a:off x="-1743850" y="4415117"/>
              <a:ext cx="2593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AAB8DD97-78B4-4131-8793-F7730A47CBD3}"/>
              </a:ext>
            </a:extLst>
          </p:cNvPr>
          <p:cNvGrpSpPr/>
          <p:nvPr/>
        </p:nvGrpSpPr>
        <p:grpSpPr>
          <a:xfrm>
            <a:off x="9451288" y="5233945"/>
            <a:ext cx="2052335" cy="1172395"/>
            <a:chOff x="-1743850" y="4073719"/>
            <a:chExt cx="2052335" cy="1172395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F93664A-8E32-4A7B-8A49-E4EBA193CDFA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C9BF9DB-6139-49D5-BC59-4F3FC63B9D1C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013608" y="2333409"/>
            <a:ext cx="1957150" cy="987729"/>
            <a:chOff x="-1743850" y="4073719"/>
            <a:chExt cx="1957150" cy="987729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CDFB5797-578E-4892-9A0B-5CEB76AF5920}"/>
              </a:ext>
            </a:extLst>
          </p:cNvPr>
          <p:cNvSpPr txBox="1"/>
          <p:nvPr/>
        </p:nvSpPr>
        <p:spPr>
          <a:xfrm>
            <a:off x="3478983" y="2955809"/>
            <a:ext cx="185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2CF64C8-91CC-45C3-AE6C-B5F8420967E1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B672D800-E27E-4BB5-9C3F-62E8E582054B}"/>
              </a:ext>
            </a:extLst>
          </p:cNvPr>
          <p:cNvGrpSpPr/>
          <p:nvPr/>
        </p:nvGrpSpPr>
        <p:grpSpPr>
          <a:xfrm>
            <a:off x="8116734" y="2333409"/>
            <a:ext cx="1875351" cy="987729"/>
            <a:chOff x="-1743850" y="4073719"/>
            <a:chExt cx="1957150" cy="987729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F8DDC60-DAEF-44CA-B5FA-CA82A3D21050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E1D92D7-2F10-497D-A6C0-7F5A73FF9E4B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BCBA7BB9-6F97-4F78-8785-7531DE17DA0E}"/>
              </a:ext>
            </a:extLst>
          </p:cNvPr>
          <p:cNvGrpSpPr/>
          <p:nvPr/>
        </p:nvGrpSpPr>
        <p:grpSpPr>
          <a:xfrm>
            <a:off x="10175069" y="2333409"/>
            <a:ext cx="1875351" cy="987729"/>
            <a:chOff x="-1743850" y="4073719"/>
            <a:chExt cx="1957150" cy="987729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7D02577-FC1C-4231-B28A-91FC976A9A9B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56B02E0-215C-49C8-83D9-978299388B6A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F950745B-5785-4312-8FFC-6E2FA3D7FF04}"/>
              </a:ext>
            </a:extLst>
          </p:cNvPr>
          <p:cNvGrpSpPr/>
          <p:nvPr/>
        </p:nvGrpSpPr>
        <p:grpSpPr>
          <a:xfrm>
            <a:off x="1971404" y="4162025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B54EC2-F539-41B6-B904-B634BF3E6E99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B1FDE8B-887F-4877-92A1-28E7A6710FDE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1CE1E0B-BA8E-4168-8EA7-9F3D78D58917}"/>
              </a:ext>
            </a:extLst>
          </p:cNvPr>
          <p:cNvGrpSpPr/>
          <p:nvPr/>
        </p:nvGrpSpPr>
        <p:grpSpPr>
          <a:xfrm>
            <a:off x="4840345" y="4257474"/>
            <a:ext cx="2437016" cy="962658"/>
            <a:chOff x="1971404" y="4162025"/>
            <a:chExt cx="2437016" cy="762615"/>
          </a:xfrm>
          <a:solidFill>
            <a:schemeClr val="accent3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CC2F833E-19D8-4B1C-B40E-86014B6E433C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7F5D0212-ABC9-4601-88F0-B99D170900F9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EFB9931-2DD0-4CFD-9833-5F1DDBF19A79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DF116452-D2D4-4881-B81A-6533E30D0DB0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3624D42-28D5-4AD4-ABE4-DED4D9BC2D06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/>
          <p:nvPr/>
        </p:nvSpPr>
        <p:spPr>
          <a:xfrm>
            <a:off x="6824729" y="207155"/>
            <a:ext cx="2531136" cy="51880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1" u="none" strike="noStrike" kern="1200" cap="none" spc="0" normalizeH="0" baseline="0" mc:Ignorable="hp" hp:hslEmbossed="0">
                <a:solidFill>
                  <a:srgbClr val="3a3838"/>
                </a:solidFill>
                <a:latin typeface="G마켓 산스 TTF Medium"/>
                <a:ea typeface="나눔스퀘어 Light"/>
                <a:cs typeface="G마켓 산스 TTF Medium"/>
              </a:rPr>
              <a:t>Rec_Rect.js</a:t>
            </a:r>
            <a:endParaRPr xmlns:mc="http://schemas.openxmlformats.org/markup-compatibility/2006" xmlns:hp="http://schemas.haansoft.com/office/presentation/8.0" kumimoji="0" lang="en-US" altLang="ko-KR" sz="2800" b="0" i="1" u="none" strike="noStrike" kern="1200" cap="none" spc="0" normalizeH="0" baseline="0" mc:Ignorable="hp" hp:hslEmbossed="0">
              <a:solidFill>
                <a:srgbClr val="3a3838"/>
              </a:solidFill>
              <a:latin typeface="G마켓 산스 TTF Medium"/>
              <a:ea typeface="나눔스퀘어 Light"/>
              <a:cs typeface="G마켓 산스 TTF Medium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159" y="491132"/>
            <a:ext cx="4437532" cy="587573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895127"/>
            <a:ext cx="5692206" cy="50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5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1137ED-6BE4-4085-94FC-AC857E982AA6}"/>
              </a:ext>
            </a:extLst>
          </p:cNvPr>
          <p:cNvGrpSpPr/>
          <p:nvPr/>
        </p:nvGrpSpPr>
        <p:grpSpPr>
          <a:xfrm>
            <a:off x="1393391" y="1409448"/>
            <a:ext cx="10344387" cy="4587816"/>
            <a:chOff x="962743" y="1643128"/>
            <a:chExt cx="10344387" cy="458781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352937-9BFB-404B-9277-E4491F1501D1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87A0C6-06A4-4C6A-9048-DF1F4CAE41FD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7F0F62E-C8C8-4D37-8B6A-07DFE3E968FB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C24D7-2CFA-4C3E-904F-8BBB0ABB1CC7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91AC09-5A49-4B35-B35E-034F4BB001EB}"/>
                </a:ext>
              </a:extLst>
            </p:cNvPr>
            <p:cNvSpPr txBox="1"/>
            <p:nvPr/>
          </p:nvSpPr>
          <p:spPr>
            <a:xfrm>
              <a:off x="378827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81BDE4-B6AE-4434-A2CB-2871FD79DF2F}"/>
                </a:ext>
              </a:extLst>
            </p:cNvPr>
            <p:cNvSpPr txBox="1"/>
            <p:nvPr/>
          </p:nvSpPr>
          <p:spPr>
            <a:xfrm>
              <a:off x="651478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2F077-1353-4ADD-96B0-9A045E056C56}"/>
                </a:ext>
              </a:extLst>
            </p:cNvPr>
            <p:cNvSpPr txBox="1"/>
            <p:nvPr/>
          </p:nvSpPr>
          <p:spPr>
            <a:xfrm>
              <a:off x="5157379" y="2812177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910700-BB8D-443F-BF71-10B1C8812FF9}"/>
                </a:ext>
              </a:extLst>
            </p:cNvPr>
            <p:cNvSpPr txBox="1"/>
            <p:nvPr/>
          </p:nvSpPr>
          <p:spPr>
            <a:xfrm>
              <a:off x="962743" y="4801918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669053-E0BF-4354-BC30-182FD2AEF580}"/>
                </a:ext>
              </a:extLst>
            </p:cNvPr>
            <p:cNvSpPr txBox="1"/>
            <p:nvPr/>
          </p:nvSpPr>
          <p:spPr>
            <a:xfrm>
              <a:off x="8674100" y="4801917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1C7F7-A215-42FF-BE76-CBAFF8550AA4}"/>
                </a:ext>
              </a:extLst>
            </p:cNvPr>
            <p:cNvSpPr txBox="1"/>
            <p:nvPr/>
          </p:nvSpPr>
          <p:spPr>
            <a:xfrm>
              <a:off x="7647857" y="2070100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0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9037" y="1240004"/>
            <a:ext cx="2947543" cy="5183232"/>
            <a:chOff x="1722277" y="1197474"/>
            <a:chExt cx="2947543" cy="5183232"/>
          </a:xfrm>
        </p:grpSpPr>
        <p:sp>
          <p:nvSpPr>
            <p:cNvPr id="8" name="正方形/長方形 13">
              <a:extLst>
                <a:ext uri="{FF2B5EF4-FFF2-40B4-BE49-F238E27FC236}">
                  <a16:creationId xmlns:a16="http://schemas.microsoft.com/office/drawing/2014/main" id="{991DD2B5-2942-46F6-BE36-9AFEE14BB8CB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00C754-98D6-4401-90D7-9FC1CDE8355E}"/>
              </a:ext>
            </a:extLst>
          </p:cNvPr>
          <p:cNvGrpSpPr/>
          <p:nvPr/>
        </p:nvGrpSpPr>
        <p:grpSpPr>
          <a:xfrm>
            <a:off x="4945300" y="1240004"/>
            <a:ext cx="2947543" cy="5183232"/>
            <a:chOff x="1722277" y="1197474"/>
            <a:chExt cx="2947543" cy="5183232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45DB4979-D5F4-4F5D-88FF-ED9D505BEAAD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22E95D72-3C72-4534-9937-92A4C8589CF7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テキスト ボックス 18">
              <a:extLst>
                <a:ext uri="{FF2B5EF4-FFF2-40B4-BE49-F238E27FC236}">
                  <a16:creationId xmlns:a16="http://schemas.microsoft.com/office/drawing/2014/main" id="{47FE3ACE-EA84-4359-8089-DA7B43E82946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7BBB6E-92CF-448D-B26C-3D6BFCDD9737}"/>
              </a:ext>
            </a:extLst>
          </p:cNvPr>
          <p:cNvGrpSpPr/>
          <p:nvPr/>
        </p:nvGrpSpPr>
        <p:grpSpPr>
          <a:xfrm>
            <a:off x="8691562" y="1240004"/>
            <a:ext cx="2947543" cy="5183232"/>
            <a:chOff x="1722277" y="1197474"/>
            <a:chExt cx="2947543" cy="5183232"/>
          </a:xfrm>
        </p:grpSpPr>
        <p:sp>
          <p:nvSpPr>
            <p:cNvPr id="23" name="正方形/長方形 13">
              <a:extLst>
                <a:ext uri="{FF2B5EF4-FFF2-40B4-BE49-F238E27FC236}">
                  <a16:creationId xmlns:a16="http://schemas.microsoft.com/office/drawing/2014/main" id="{CB728C9B-AC6A-4133-89A7-E6212174B3C4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38DB3BD6-6B29-43C4-B17E-6F3FE1C6280F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テキスト ボックス 18">
              <a:extLst>
                <a:ext uri="{FF2B5EF4-FFF2-40B4-BE49-F238E27FC236}">
                  <a16:creationId xmlns:a16="http://schemas.microsoft.com/office/drawing/2014/main" id="{A3B18524-18BE-4204-B330-42EBB5A91340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4865274" cy="482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67438B0-9437-44B9-B8A9-0B9CB23C0DBC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382757A-5DB1-4CC7-8A61-753356B80950}"/>
              </a:ext>
            </a:extLst>
          </p:cNvPr>
          <p:cNvGrpSpPr/>
          <p:nvPr/>
        </p:nvGrpSpPr>
        <p:grpSpPr>
          <a:xfrm>
            <a:off x="6799183" y="1269084"/>
            <a:ext cx="4541574" cy="4833448"/>
            <a:chOff x="6799183" y="1723944"/>
            <a:chExt cx="4541574" cy="4833448"/>
          </a:xfrm>
          <a:solidFill>
            <a:schemeClr val="bg2">
              <a:lumMod val="25000"/>
            </a:schemeClr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D3C11B6-4D3A-4D9E-9C6A-E136A3888C11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B1DC798-0D01-42DD-BA8B-1B9904FA69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03193D29-A69A-40C4-AE7C-6A3DE5C5A2B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F3A1899-571E-426F-A508-0A849B976E6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665B69-8233-4F07-88EE-43D5D8C1B178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A88E638-B83F-4F66-B67E-0C595E7C8BB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7C63B4B4-C2F2-4CB7-A79C-E3329F31931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56885FA-E20D-4F35-BEA1-1C3B68A5259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2659431-358C-4F3C-9C9B-ACC722AAC4D8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722DC81-5520-44E1-8AC8-E42056CF5E59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F101B67B-D757-4D26-8781-BEEFBF5F64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EE37533-2967-4D43-9487-21D1AC5C7328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71AE667-BFEA-4432-A8BA-EC3B77E5E6F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A83E5EE-DF71-4B9E-A7AC-C0F610B1532E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1835B7E9-6432-4161-917A-F716F9A0CF0C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91C6CD38-330F-46B1-ADBD-730D8668A0F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06CD2B7-5415-4A70-91AF-8364DEF39E3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03F61F81-D6C9-4804-BED5-BE1FD46B2E9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1719D6D-41A9-4B86-BC15-E82DDA03952E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E4086B9-728D-45FC-B7E6-ADA5D3182F89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5936192E-A9C1-4D3A-832B-83783C1801CC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4007A-34B6-416C-820F-B6BFA0CD27FF}"/>
              </a:ext>
            </a:extLst>
          </p:cNvPr>
          <p:cNvGrpSpPr/>
          <p:nvPr/>
        </p:nvGrpSpPr>
        <p:grpSpPr>
          <a:xfrm>
            <a:off x="488686" y="1230306"/>
            <a:ext cx="11219581" cy="4838958"/>
            <a:chOff x="828674" y="1206872"/>
            <a:chExt cx="11219581" cy="4838958"/>
          </a:xfrm>
          <a:solidFill>
            <a:schemeClr val="bg2">
              <a:lumMod val="25000"/>
            </a:scheme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C045ABD-0504-475A-892B-5B11A7C2AF4D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3E20D9C-8ED1-4BB7-903C-A7900E687E73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3533FA1-8A91-448A-B70C-EFC6607241A4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707CA5D-1CBB-435D-B229-F2D334823BD0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0974448-CFD5-4892-94BA-6939EABACCB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91419D-5367-4D45-8EB0-BCB30F1AABA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16040-0E13-4DAF-AC67-690356BA81F2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8AD6293-160B-4EC5-8991-CE4CA405433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47D9400-A4F5-4C0C-8439-F869F8CE514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FE7921-921B-461B-8F1E-DF4B6964E55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758EBA-D671-44AF-A348-8536D3D1F5A1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B01C351-E848-443A-8B2F-97C7A6061CB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C1FFC1D-BFF2-4F75-A109-217AB509D1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DBCDF34-1A2A-4A02-83B6-03EB2CBB795C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015E68E-9659-4770-A396-EC411202C6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D691595-01FC-494E-ADC5-12B7CC6E3ABB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742305A-C5F1-4028-AFAD-A5BCF40828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D787ED9-12A7-4ADD-9390-0D99C73E102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C3E56DA-554B-44EF-BAEE-91C1D798E5A1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B15CFA8-FA37-4855-9DF5-4A6769D7B63D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60E79D4-B431-4065-82E5-B49ADC1B4009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DF31B4B-A81D-45CA-B6C6-0FF587DB774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481E55A-1C8B-4ADB-9160-A3D21BB73ACC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2926835-70F5-4021-8601-74D1104A4CC4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E09DD7D-1806-4345-BF5D-220FD189B5E4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86985BA-EDE1-4BA1-AF63-47483D72AF37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F750540-860D-46C2-8210-C961B1D2B6D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CA03223-67E2-4C74-8E3D-6A1B80283A96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A6D42D0-C1B6-46E9-8962-DC19168CD20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B5341F3-2E53-45B2-BD2B-02B98B299298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DF561BB-89AB-4BB5-BBCB-4C57AB3A0DF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F3D9B72-92E7-45CA-927C-0A46903EE85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87422D8-7831-4ECA-A21D-F0C77D6E96A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D459820-A4DB-4F75-880E-74D6B2A9F6BF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80AB16-67C0-484A-A888-4E9249289247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6702156-4970-4C95-BB0D-2921E893832D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F746A9B-61B7-4C5D-9763-70132A6B6324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7EA82-7AE1-4E14-B65B-976B63D38795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E51A4F5-62AC-47EB-A978-EBE94C28E7E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86E46EE-5B68-45F0-9C3D-254F503F495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53F539B-32C9-45C9-A2DD-0F2D33FAA79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3165A00-6093-45CF-980C-A9C52DB303E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C6CB783-E655-4CCF-9D43-EBDAFBA801BF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4EE1C8C-556A-4826-9D4F-9EC22974F121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F2D9B7C-A2B4-4E10-88E1-94C6A8FFE0B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D8F4998-4A73-4DCD-B5ED-55D3D4B95F4B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5DC873F-030D-4D33-9C62-FCD2B5EDF1A3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48BCB0B-D4E0-4622-BACC-B1846395AC9D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FB86C81-E42A-4464-9B8E-11318DA7A84C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F7670B3-A6AE-48FB-8E83-BE1F614557B4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1859FC2-625D-45B7-AEB4-5E5F9CCD787B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8A466C0-829E-4C98-AA49-117813909F39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0A23B46-BDA3-49A0-82DF-966AE6FD22F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8B7CCAD-E587-470C-A224-1B903A7D22F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7A1BF86-4275-4FBD-ADA2-EDD3535DC2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8E13448-BC43-4A48-B0A2-8A12340059B4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F634000-F15E-427E-823D-D79EB059B1D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3413B7E-2FBB-4911-8E2C-4D2422897E5F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18E0C5-AD5C-4793-A462-50553BCF821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C101AB1-AC06-4C85-97F0-E3191F359064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57A6C331-81F0-496B-A387-DA139B4D73F7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89BA51A-2DAF-4D54-8B81-8033B0A8E39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474F63C-EC1F-4DD0-8F97-5BF4B022522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7C66112-C261-443A-B2D6-C32AEB30C2F1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FCDDDAC-6279-4AD6-A3CB-4CC7991B39B0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CFB3375B-575F-4D7C-AA1F-3EFE9185A86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FB0EAFC-77E4-4EB5-81DB-2F6D2691570E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6EE5ACD-5E55-4A56-97A1-5FCE6DBA871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A9D11F4-F3F1-470E-81CC-1A46364A257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726A4C36-FD1C-4637-BC1B-44397F9CDC39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FDA1FF1-A0A8-4090-A7AF-77E6DDD439FB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EF6AC3A-389D-4EFF-838B-2E424313A22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AC49B5F-0968-43E1-A6EB-353392033DA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2A3B8A8-CBFD-41D2-968D-2008C91D0D65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2B31855-22B1-4315-9B7A-A0420004811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CB6F1CCC-ACB0-4CD9-8825-7951C557744E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D4639A3-BFFA-4052-B5DB-1C2D853525CA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8B58BB99-68B1-45F7-AF16-BB1412589AC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0B5ED62-56AD-41C7-9327-8F892D1C7569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F966A7C-4578-4F58-BA94-4A0C9ADDA383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2738903B-6E67-479D-83DD-F7C9DD6DC7F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BE3D906-3A8C-451E-B3DA-85F421F91BA5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7D3BFD0-62B1-4BF5-AF43-9C5F1DDBAC9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A4EA015-483D-4415-9CB4-0FB15637E664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A9E3521-6042-4015-B941-7F3A6E3AEBD2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D6E83908-FFD8-44F9-9B52-89EBDA364C27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AA436DB4-91B5-4BC1-A79A-C318AE3A6287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B15E0B9E-856A-42CF-B149-0A9DBE605E7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EEA3F946-5A2B-4F0D-B0A2-C769D7E17A8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0AA0D41E-B21C-4466-8EBB-BDC646926906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4CBC226-D294-49F3-96C0-40169960A0A9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0451BB6-4F25-48A4-89CD-5C1ACD0D4EF5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07EF59-A21C-4677-B334-F729304B370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0B2001F-245E-45C3-BB5E-379BEB1EFC9E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FA1D301-70A3-4D17-A22D-42E9D931A818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4B1B0-37DB-4C81-BE34-353A8BE29AF3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F2996531-1594-4F87-BB7F-1B46812B8692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0F0E9B4-3639-4027-83F3-B3299A3524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C678C25-2BC0-48C8-9239-A0F181AA729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2D6C63C-CA7F-453E-969D-A0CA838C7A38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E80210A-0725-499A-9E88-8F03F98BE40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4ED5525-42F8-496F-B5CF-DE6FA992DC5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586B20E0-D363-4B28-924C-0B288C69635F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FE2E652-2C80-4902-A317-607D602E2A4B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991869C-AC66-441E-852A-298D461B7CA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C4AE502-8AAF-4230-A6A0-3555BEB25E1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6FA6264-B31E-41A5-9430-547B471B9141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28A6D22-2528-4718-86B6-2D8CE75E3FCB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E928A9B-3F80-4F13-851D-730245FD08C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4AA2E90-1C22-4232-BBE4-CA5AF15B68E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199A9A6A-D7D2-4FC0-9121-B964D9A6E43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D2D15EE-D644-4DA9-9684-B2ADEBFDED5A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2C12E9B-DED9-439F-86FD-5C7E16A0C3D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00DCF1D-4C78-4D22-A014-3C35AC80087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6995AAC-9270-4A7B-900B-7EF04E8ABB82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FC08BA5-D3F6-4248-B1F0-C34F453E816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1B00DFD7-48C1-48FA-A69D-BD742554514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3978D32-F15A-4BA4-B286-1643F9A3766F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EFD6A72-80CB-4C77-B201-E6BB959D8E7C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97BC29C-BFDE-48C8-A396-5FEB4134375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72C2EAB-38DF-4B30-9C6C-9558E56EB28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97CDE60-3AD1-43BD-8EB6-B3A55DFF155E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C45F48B-43E2-462C-AF0B-134B7632FF91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9678D9C-46BE-4709-BFC4-714824555DAD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1D3DF40-0C84-4E5A-B83C-C92C3A3D5235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1F8DB23C-EBE2-4684-A1E1-D7C16826144C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8C52CA7-7550-4709-A381-886019AB00D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AFACF2C-1BF5-4E85-BEFB-8851B698EA0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4559F713-23E5-4D24-915D-2F14119F78D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5B94353-46B0-4706-A99C-419B6D99F1F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27FDD4C-19ED-4C04-BD03-A8EAD3646E20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66BE8A-98CF-4440-A188-AA75615B79E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AD19E05-8D98-4C26-8F80-725B52BC2245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4BCBC5A-751B-42D1-A948-338A02B576C7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BE8C4826-2FE6-48FD-90AE-EC271B01EEC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ACB7D62F-D5AA-4676-918A-FBC9F424955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AC84A4E-686B-4357-A09D-E4FF9B68F03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19DE589-DEB0-47DB-9A19-99FC49F6834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86276D3-56F4-4905-8D48-87691058C67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720CA05-6F6A-42BE-B874-7BDE3BCB82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F52F1741-A448-4A44-B729-4B888E2BC2D2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90E5100-6F58-4DF9-A7AC-2F42E22FBD0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9FDA648-27B6-4D30-B12D-19955C5362E4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EA920127-791D-433D-B89F-E011E4A0950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6D9F62C-7D33-4451-9707-95FDF57D3B97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F47688F-A3C6-4957-BE7B-87EC12ECF189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9E53B4E-7DD4-4A3E-AE2E-15152D3F6631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FF4028D8-ADF7-4B2C-8C94-BB9930964B2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0B3438B-6E74-4FE2-B202-3B08E4491402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7507228-3419-49A0-A2D0-F4DF4523991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89E9D87A-EAC9-43E3-AB70-D7D20BE6FAE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6A2FFC6-2888-4E3D-B2CC-E723F204099D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7C986A7E-9A35-4E23-87C9-20B09121628A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4CFB58D-3EDF-40A1-B60F-58CC6FE01CF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C6D53F9-9AD3-4788-93C3-75F86E01671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7196192B-43EC-4AB9-8C71-B2FAAFB9EF67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F097672-DE42-405A-93FC-4A868DCA86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3579A09-BBEA-48C5-9E37-430FE596E4E5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BB22802-7126-414A-ADDE-61BD5CA474A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BA0EDF12-0470-4686-A037-D1782BE817CD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83095FD5-5410-4D75-97EC-64DB9523B9E4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E2A949D-4E78-4764-B2CF-B3E926ADC49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28291C0F-86A1-4487-A602-966391030209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3522E6D-F99E-4C13-BBDD-939212FCE0F9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EB4EEEC-0D4D-47FE-9A24-4E2C7B148D75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C5106169-54AB-4E7F-B5DA-C5E3CD425720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4181EF58-554B-4498-9256-ED54F69C92C8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6210ACA2-E7EE-4FFA-A45C-F8E9018C45BF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0E0133C-9E8E-4683-907E-86D9BB19D93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F971CC98-59A0-46E8-AB65-D4AC17226392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E271870E-DACF-4197-A843-A43E1EE6BBA8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E45CDE7-DEA1-4AF4-B021-622C985BE08A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428A4323-7A34-49A6-8A84-2785F1C6EAF8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9DCF093-EA2C-4E96-83FF-C5A63E4F7E6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F69403A-8AF4-4706-88D9-584D1F876C56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4C4F4B7F-8152-44BA-813E-7B2954FBAB1F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0096D46C-792C-4D32-B830-ECBC44BCD260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ED01C51-ED42-44A6-876F-081B30D7A972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A4F75178-F7AC-42B1-8C40-D74A8FD29E5C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7263F733-6268-45CD-AE9C-0A89D847523D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EE87E27-D1F1-4A66-ACCD-4D269E8F808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36653A0-5E08-4D14-ADB1-C1F9A2187F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A8A49DE-EBF5-4C68-AB27-860D7967027F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3F85425B-3B1F-46EE-83B9-BBA9509E761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B1DBB11C-340D-4DFD-B239-C6530DCC7046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E6A1932E-60F2-444D-B0FE-432677BCFBB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1FD85E-4790-44A5-A5B2-07B00B37224F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CACA3821-F65D-49A2-BF60-3D1339D8537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A4C2A9D-6C78-4093-874E-712CF01034E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E8CFF8B4-3680-47FE-A416-8E667B33F9E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DEBAEA3-4D0F-49FE-9424-274B14A51038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AD4CF02E-1602-43D5-81F0-6969DEA58338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C1830D2-DBA5-438C-8D49-CA1B5667F28B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4E5C72BA-1E7E-4AC3-A53C-CE220A25CD4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6DBCC3-917A-4AF8-A662-EB73F1D0FC79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57A66A2E-F14B-492A-B46C-536E4F2B0057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BA6F856-AC05-492E-A239-88422C9A05CD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EF6B6DFC-CE0E-41EF-B13C-62DF50D31E3B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413FF3C5-0A95-4E70-A57D-3D455F59040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D64EB972-C2EB-4A4A-B465-C0938237EE0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75C8504B-D55D-4CBF-9598-4A54E5846CC3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7E7A10F-3A23-4BD4-BF1E-11360DE0C34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B8D27746-CF76-4F8E-B557-CBC447DFDF1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96DAC5A-F6FD-412B-A6AF-635F362E862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8716852-B2F6-463F-8CA0-77B62C2DF65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3F167A55-AA71-468B-8FB6-F779248F6C4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E2DE41D3-D30D-49CD-A5BC-ECFD8026135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5B36A517-E8F9-42ED-BDEB-222D566D874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EE9BC71-33EF-48F5-B218-F55DF5F4466B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2B21C80-A18F-48A2-9829-0C508FC8299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C105911D-3F29-4EC3-B29D-6F0520C2BB69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40B34B85-7F1C-4630-9398-4FAB68DF5416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3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0911" y="535781"/>
            <a:ext cx="5715088" cy="578643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1240" y="535781"/>
            <a:ext cx="4934170" cy="5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59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2470" y="1609471"/>
            <a:ext cx="5087060" cy="36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0">
            <a:off x="3928110" y="2345306"/>
            <a:ext cx="4316730" cy="1886168"/>
            <a:chOff x="3928110" y="2611120"/>
            <a:chExt cx="4316730" cy="1886168"/>
          </a:xfrm>
        </p:grpSpPr>
        <p:sp>
          <p:nvSpPr>
            <p:cNvPr id="6" name="TextBox 5"/>
            <p:cNvSpPr txBox="1"/>
            <p:nvPr/>
          </p:nvSpPr>
          <p:spPr>
            <a:xfrm>
              <a:off x="3928110" y="2611120"/>
              <a:ext cx="4316730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3.</a:t>
              </a:r>
              <a:endParaRPr lang="en-US" altLang="ko-KR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느낀 점</a:t>
              </a:r>
              <a:endParaRPr lang="ko-KR" altLang="en-US" sz="2800">
                <a:solidFill>
                  <a:schemeClr val="bg1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56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1401</ep:Words>
  <ep:PresentationFormat>와이드스크린</ep:PresentationFormat>
  <ep:Paragraphs>246</ep:Paragraphs>
  <ep:Slides>65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ep:HeadingPairs>
  <ep:TitlesOfParts>
    <vt:vector size="6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2020-02-09T06:06:54.000</dcterms:created>
  <dc:creator>Saebyeol Yu</dc:creator>
  <cp:lastModifiedBy>Malone</cp:lastModifiedBy>
  <dcterms:modified xsi:type="dcterms:W3CDTF">2022-11-16T05:33:17.001</dcterms:modified>
  <cp:revision>89</cp:revision>
  <dc:title>PowerPoint 프레젠테이션</dc:title>
  <cp:version>1000.0000.01</cp:version>
</cp:coreProperties>
</file>